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6029"/>
  </p:normalViewPr>
  <p:slideViewPr>
    <p:cSldViewPr snapToGrid="0">
      <p:cViewPr varScale="1">
        <p:scale>
          <a:sx n="109" d="100"/>
          <a:sy n="10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0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43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7948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9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19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73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32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98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3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8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5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0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9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1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BB8E7B-1995-4B53-983C-766A209C04C8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5122-D3CA-4277-934A-C59D0AC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2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63589F-CAE5-46B6-B3A5-9AF3633E5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436229-3378-4624-ACA2-D9FF951DA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87" y="1181100"/>
            <a:ext cx="6067425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160FBE-4F6B-40D9-B4BC-BC95190C774E}"/>
              </a:ext>
            </a:extLst>
          </p:cNvPr>
          <p:cNvSpPr txBox="1"/>
          <p:nvPr/>
        </p:nvSpPr>
        <p:spPr>
          <a:xfrm>
            <a:off x="304799" y="442436"/>
            <a:ext cx="3127514" cy="1754326"/>
          </a:xfrm>
          <a:prstGeom prst="rect">
            <a:avLst/>
          </a:prstGeom>
          <a:noFill/>
          <a:effectLst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Team2</a:t>
            </a:r>
          </a:p>
          <a:p>
            <a:r>
              <a:rPr lang="en-US" dirty="0">
                <a:solidFill>
                  <a:schemeClr val="bg1"/>
                </a:solidFill>
              </a:rPr>
              <a:t>Marianna Hatzidemetriou</a:t>
            </a:r>
          </a:p>
          <a:p>
            <a:r>
              <a:rPr lang="en-US" dirty="0">
                <a:solidFill>
                  <a:schemeClr val="bg1"/>
                </a:solidFill>
              </a:rPr>
              <a:t>Agathe </a:t>
            </a:r>
            <a:r>
              <a:rPr lang="en-US" dirty="0" err="1">
                <a:solidFill>
                  <a:schemeClr val="bg1"/>
                </a:solidFill>
              </a:rPr>
              <a:t>Duboue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Anastasia </a:t>
            </a:r>
            <a:r>
              <a:rPr lang="en-US" dirty="0" err="1">
                <a:solidFill>
                  <a:schemeClr val="bg1"/>
                </a:solidFill>
              </a:rPr>
              <a:t>Yiannaki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Sotia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Gregoriou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0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9D29C4-0696-4768-B76B-B4AD30E3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F0793B-E014-4282-AEB7-3F1FEBF46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>
            <a:normAutofit/>
          </a:bodyPr>
          <a:lstStyle/>
          <a:p>
            <a:r>
              <a:rPr lang="en-US" sz="2200" dirty="0"/>
              <a:t>B</a:t>
            </a:r>
            <a:r>
              <a:rPr lang="en-US" sz="2200" dirty="0" smtClean="0"/>
              <a:t>uttons </a:t>
            </a:r>
            <a:r>
              <a:rPr lang="en-US" sz="2200" dirty="0"/>
              <a:t>with labels </a:t>
            </a:r>
            <a:r>
              <a:rPr lang="en-US" sz="2200" dirty="0" smtClean="0"/>
              <a:t>for easier user navigation</a:t>
            </a:r>
            <a:endParaRPr lang="en-US" sz="2200" dirty="0"/>
          </a:p>
          <a:p>
            <a:r>
              <a:rPr lang="en-US" sz="2200" dirty="0" smtClean="0"/>
              <a:t>Simple structure </a:t>
            </a:r>
            <a:r>
              <a:rPr lang="en-US" sz="2200" dirty="0"/>
              <a:t>and </a:t>
            </a:r>
            <a:r>
              <a:rPr lang="en-US" sz="2200" dirty="0" smtClean="0"/>
              <a:t>design</a:t>
            </a:r>
          </a:p>
          <a:p>
            <a:r>
              <a:rPr lang="en-US" sz="2200" dirty="0" smtClean="0"/>
              <a:t>Not too </a:t>
            </a:r>
            <a:r>
              <a:rPr lang="en-US" sz="2200" dirty="0"/>
              <a:t>much </a:t>
            </a:r>
            <a:r>
              <a:rPr lang="en-US" sz="2200" dirty="0" smtClean="0"/>
              <a:t>functionalities</a:t>
            </a:r>
            <a:endParaRPr lang="en-US" sz="2200" dirty="0"/>
          </a:p>
          <a:p>
            <a:r>
              <a:rPr lang="en-US" sz="2200" dirty="0" smtClean="0"/>
              <a:t>Very specific scope:</a:t>
            </a:r>
            <a:endParaRPr lang="en-US" sz="2200" dirty="0"/>
          </a:p>
          <a:p>
            <a:pPr lvl="1"/>
            <a:r>
              <a:rPr lang="en-US" sz="2200" dirty="0"/>
              <a:t>Students choose course and </a:t>
            </a:r>
            <a:r>
              <a:rPr lang="en-US" sz="2200" dirty="0" smtClean="0"/>
              <a:t>lecture, then answer </a:t>
            </a:r>
            <a:r>
              <a:rPr lang="en-US" sz="2200" dirty="0"/>
              <a:t>to questions within </a:t>
            </a:r>
            <a:r>
              <a:rPr lang="en-US" sz="2200" dirty="0" smtClean="0"/>
              <a:t>limited time</a:t>
            </a:r>
            <a:endParaRPr lang="en-US" sz="2200" dirty="0"/>
          </a:p>
          <a:p>
            <a:pPr lvl="1"/>
            <a:r>
              <a:rPr lang="en-US" sz="2200" dirty="0"/>
              <a:t>Teachers </a:t>
            </a:r>
            <a:r>
              <a:rPr lang="en-US" sz="2200" dirty="0" smtClean="0"/>
              <a:t>add, edit &amp; delete questions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22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E97D3A-2842-485E-BAE3-5CCC61D1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6E8D91-A62E-4C4A-BA53-51FE46145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/>
          <a:lstStyle/>
          <a:p>
            <a:r>
              <a:rPr lang="en-US" sz="2200" dirty="0"/>
              <a:t>P</a:t>
            </a:r>
            <a:r>
              <a:rPr lang="en-US" sz="2200" dirty="0" smtClean="0"/>
              <a:t>erforming &amp; functioning, no </a:t>
            </a:r>
            <a:r>
              <a:rPr lang="en-US" sz="2200" dirty="0"/>
              <a:t>waste of time and </a:t>
            </a:r>
            <a:r>
              <a:rPr lang="en-US" sz="2200" dirty="0" smtClean="0"/>
              <a:t>effort</a:t>
            </a:r>
            <a:endParaRPr lang="en-US" sz="2200" dirty="0"/>
          </a:p>
          <a:p>
            <a:r>
              <a:rPr lang="en-US" sz="2200" dirty="0" smtClean="0"/>
              <a:t>Figure out quickly how to use it</a:t>
            </a:r>
            <a:endParaRPr lang="en-US" sz="2200" dirty="0"/>
          </a:p>
          <a:p>
            <a:r>
              <a:rPr lang="en-US" sz="2200" dirty="0" smtClean="0"/>
              <a:t>Understand fast the </a:t>
            </a:r>
            <a:r>
              <a:rPr lang="en-US" sz="2200" dirty="0"/>
              <a:t>functionalities</a:t>
            </a:r>
          </a:p>
          <a:p>
            <a:r>
              <a:rPr lang="en-US" sz="2200" dirty="0"/>
              <a:t>Not </a:t>
            </a:r>
            <a:r>
              <a:rPr lang="en-US" sz="2200" dirty="0" smtClean="0"/>
              <a:t>too many pages redirection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hange </a:t>
            </a:r>
            <a:r>
              <a:rPr lang="en-US" sz="2200" dirty="0"/>
              <a:t>what </a:t>
            </a:r>
            <a:r>
              <a:rPr lang="en-US" sz="2200" dirty="0" smtClean="0"/>
              <a:t>users see with dynamic programming</a:t>
            </a:r>
            <a:r>
              <a:rPr lang="en-US" sz="2200" dirty="0"/>
              <a:t> </a:t>
            </a:r>
            <a:r>
              <a:rPr lang="en-US" sz="2200" dirty="0" smtClean="0"/>
              <a:t>(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</a:t>
            </a:r>
            <a:r>
              <a:rPr lang="en-US" sz="2200" dirty="0"/>
              <a:t>and </a:t>
            </a:r>
            <a:r>
              <a:rPr lang="en-US" sz="2200" dirty="0" err="1"/>
              <a:t>php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87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8D3C3A-2D14-4F18-AB0C-BF50085F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</a:t>
            </a:r>
            <a:r>
              <a:rPr lang="en-US"/>
              <a:t>to memorize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9A5816-23C8-4DFD-89EA-1D5283942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>
            <a:normAutofit/>
          </a:bodyPr>
          <a:lstStyle/>
          <a:p>
            <a:r>
              <a:rPr lang="en-US" sz="2200" dirty="0"/>
              <a:t>As </a:t>
            </a:r>
            <a:r>
              <a:rPr lang="en-US" sz="2200" dirty="0" smtClean="0"/>
              <a:t>web </a:t>
            </a:r>
            <a:r>
              <a:rPr lang="en-US" sz="2200" dirty="0"/>
              <a:t>app </a:t>
            </a:r>
            <a:r>
              <a:rPr lang="en-US" sz="2200" dirty="0" smtClean="0"/>
              <a:t>quite simple, easy </a:t>
            </a:r>
            <a:r>
              <a:rPr lang="en-US" sz="2200" dirty="0"/>
              <a:t>to learn </a:t>
            </a:r>
            <a:r>
              <a:rPr lang="en-US" sz="2200" dirty="0" smtClean="0"/>
              <a:t>-&gt; easy to memorize</a:t>
            </a:r>
            <a:endParaRPr lang="en-US" sz="2200" dirty="0"/>
          </a:p>
          <a:p>
            <a:r>
              <a:rPr lang="en-US" sz="2200" dirty="0"/>
              <a:t>S</a:t>
            </a:r>
            <a:r>
              <a:rPr lang="en-US" sz="2200" dirty="0" smtClean="0"/>
              <a:t>pecific </a:t>
            </a:r>
            <a:r>
              <a:rPr lang="en-US" sz="2200" dirty="0"/>
              <a:t>background </a:t>
            </a:r>
            <a:r>
              <a:rPr lang="en-US" sz="2200" dirty="0" smtClean="0"/>
              <a:t>and logo</a:t>
            </a:r>
            <a:endParaRPr lang="en-US" sz="2200" dirty="0"/>
          </a:p>
          <a:p>
            <a:r>
              <a:rPr lang="en-US" sz="2200" dirty="0"/>
              <a:t>W</a:t>
            </a:r>
            <a:r>
              <a:rPr lang="en-US" sz="2200" dirty="0" smtClean="0"/>
              <a:t>ebsite </a:t>
            </a:r>
            <a:r>
              <a:rPr lang="en-US" sz="2200" dirty="0"/>
              <a:t>unique and </a:t>
            </a:r>
            <a:r>
              <a:rPr lang="en-US" sz="2200" dirty="0" smtClean="0"/>
              <a:t>memorable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08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Few Errors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/>
          <a:lstStyle/>
          <a:p>
            <a:r>
              <a:rPr lang="en-GB" sz="2200" dirty="0" smtClean="0"/>
              <a:t>Avoid any kind of errors in the code</a:t>
            </a:r>
          </a:p>
          <a:p>
            <a:r>
              <a:rPr lang="en-GB" sz="2200" dirty="0" smtClean="0"/>
              <a:t>Test of every functionalities in all possible case</a:t>
            </a:r>
            <a:r>
              <a:rPr lang="en-GB" sz="2200" dirty="0"/>
              <a:t>s</a:t>
            </a:r>
            <a:endParaRPr lang="en-GB" sz="2200" dirty="0" smtClean="0"/>
          </a:p>
          <a:p>
            <a:r>
              <a:rPr lang="en-GB" sz="2200" dirty="0" smtClean="0"/>
              <a:t>Thanks to Google we overcame every problem we faced!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46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User friendly</a:t>
            </a:r>
            <a:br>
              <a:rPr lang="en-US" sz="4400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>
            <a:normAutofit/>
          </a:bodyPr>
          <a:lstStyle/>
          <a:p>
            <a:r>
              <a:rPr lang="en-GB" sz="2200" dirty="0"/>
              <a:t>U</a:t>
            </a:r>
            <a:r>
              <a:rPr lang="en-GB" sz="2200" dirty="0" smtClean="0"/>
              <a:t>ser is the most important part of project</a:t>
            </a:r>
          </a:p>
          <a:p>
            <a:r>
              <a:rPr lang="en-GB" sz="2200" dirty="0" smtClean="0"/>
              <a:t>He the one to test it</a:t>
            </a:r>
          </a:p>
          <a:p>
            <a:r>
              <a:rPr lang="en-GB" sz="2200" dirty="0"/>
              <a:t>I</a:t>
            </a:r>
            <a:r>
              <a:rPr lang="en-GB" sz="2200" dirty="0" smtClean="0"/>
              <a:t>f he likes it he will use it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33420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/>
          <a:lstStyle/>
          <a:p>
            <a:r>
              <a:rPr lang="en-GB" dirty="0" smtClean="0"/>
              <a:t>Best web site ever</a:t>
            </a:r>
          </a:p>
          <a:p>
            <a:r>
              <a:rPr lang="en-GB" dirty="0" smtClean="0"/>
              <a:t>You should use it all the time</a:t>
            </a:r>
          </a:p>
          <a:p>
            <a:r>
              <a:rPr lang="en-GB" dirty="0" smtClean="0"/>
              <a:t>It’s really nice looking</a:t>
            </a:r>
          </a:p>
        </p:txBody>
      </p:sp>
    </p:spTree>
    <p:extLst>
      <p:ext uri="{BB962C8B-B14F-4D97-AF65-F5344CB8AC3E}">
        <p14:creationId xmlns:p14="http://schemas.microsoft.com/office/powerpoint/2010/main" val="22149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8586" y="879232"/>
            <a:ext cx="9866949" cy="2200834"/>
          </a:xfrm>
        </p:spPr>
        <p:txBody>
          <a:bodyPr/>
          <a:lstStyle/>
          <a:p>
            <a:pPr algn="ctr"/>
            <a:r>
              <a:rPr lang="en-GB" dirty="0" smtClean="0"/>
              <a:t>Thank you for your time</a:t>
            </a:r>
            <a:r>
              <a:rPr lang="en-GB" smtClean="0"/>
              <a:t>, any questions 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258" y="3326251"/>
            <a:ext cx="4823603" cy="27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4F3E59-2933-42C7-9EA6-2CD9402D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24ADC9-E664-43CA-9FC5-B54E86A3F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Web </a:t>
            </a:r>
            <a:r>
              <a:rPr lang="en-US" sz="2400" dirty="0"/>
              <a:t>Application for Professors and </a:t>
            </a:r>
            <a:r>
              <a:rPr lang="en-US" sz="2400" dirty="0" smtClean="0"/>
              <a:t>Students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nteractive lecture</a:t>
            </a:r>
            <a:endParaRPr lang="en-US" sz="2400" dirty="0"/>
          </a:p>
          <a:p>
            <a:r>
              <a:rPr lang="en-US" sz="2400" dirty="0"/>
              <a:t>Minimal design </a:t>
            </a:r>
            <a:r>
              <a:rPr lang="en-US" sz="2400" dirty="0" smtClean="0"/>
              <a:t>:</a:t>
            </a:r>
            <a:endParaRPr lang="en-US" sz="2400" dirty="0"/>
          </a:p>
          <a:p>
            <a:pPr lvl="3"/>
            <a:r>
              <a:rPr lang="en-US" sz="1800" dirty="0"/>
              <a:t>Easy to use</a:t>
            </a:r>
          </a:p>
          <a:p>
            <a:pPr lvl="3"/>
            <a:r>
              <a:rPr lang="en-US" sz="1800" dirty="0"/>
              <a:t>Easy to navigate</a:t>
            </a:r>
          </a:p>
          <a:p>
            <a:pPr lvl="3"/>
            <a:r>
              <a:rPr lang="en-US" sz="1800" dirty="0"/>
              <a:t>Easy to remember</a:t>
            </a:r>
          </a:p>
          <a:p>
            <a:r>
              <a:rPr lang="en-US" sz="2400" dirty="0" smtClean="0"/>
              <a:t>Students test their knowledge</a:t>
            </a:r>
            <a:endParaRPr lang="en-US" sz="2400" dirty="0"/>
          </a:p>
          <a:p>
            <a:r>
              <a:rPr lang="en-US" sz="2400" dirty="0" smtClean="0"/>
              <a:t>Questions/answers created by professor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823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919A99-EE0F-4082-850A-673263B0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CF731F-A819-4023-A6AF-96C4E0F0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81" y="1152983"/>
            <a:ext cx="8946541" cy="4195481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/>
              <a:t>Professor can add</a:t>
            </a:r>
            <a:r>
              <a:rPr lang="en-US" sz="2400" dirty="0"/>
              <a:t>, edit  and delete a question or an answer at </a:t>
            </a:r>
            <a:r>
              <a:rPr lang="en-US" sz="2400" dirty="0" smtClean="0"/>
              <a:t>anytime</a:t>
            </a:r>
            <a:endParaRPr lang="en-US" sz="2400" dirty="0"/>
          </a:p>
          <a:p>
            <a:pPr lvl="1"/>
            <a:r>
              <a:rPr lang="en-US" sz="2400" dirty="0" smtClean="0"/>
              <a:t>Logins for each professor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ourse code for student access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27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A86EF3-D68D-4F38-8029-79592D3A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63E3AC-8555-44A7-847B-505FA8B21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/>
          <a:lstStyle/>
          <a:p>
            <a:r>
              <a:rPr lang="en-US" dirty="0" smtClean="0"/>
              <a:t>Technologies learnt in </a:t>
            </a:r>
            <a:r>
              <a:rPr lang="en-US" dirty="0"/>
              <a:t>this </a:t>
            </a:r>
            <a:r>
              <a:rPr lang="en-US" dirty="0" smtClean="0"/>
              <a:t>course</a:t>
            </a:r>
            <a:endParaRPr lang="en-US" dirty="0"/>
          </a:p>
          <a:p>
            <a:r>
              <a:rPr lang="en-US" dirty="0"/>
              <a:t>HTML and CSS </a:t>
            </a:r>
            <a:r>
              <a:rPr lang="en-US" dirty="0" smtClean="0"/>
              <a:t>(website design)</a:t>
            </a:r>
            <a:endParaRPr lang="en-US" dirty="0"/>
          </a:p>
          <a:p>
            <a:r>
              <a:rPr lang="en-US" dirty="0" smtClean="0"/>
              <a:t>PHP and </a:t>
            </a:r>
            <a:r>
              <a:rPr lang="en-US" dirty="0" err="1" smtClean="0"/>
              <a:t>Javascript</a:t>
            </a:r>
            <a:r>
              <a:rPr lang="en-US" dirty="0" smtClean="0"/>
              <a:t> (website operations)</a:t>
            </a:r>
            <a:endParaRPr lang="en-US" dirty="0"/>
          </a:p>
          <a:p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smtClean="0"/>
              <a:t>(database management)</a:t>
            </a:r>
            <a:endParaRPr lang="en-US" dirty="0"/>
          </a:p>
          <a:p>
            <a:r>
              <a:rPr lang="en-US" dirty="0" err="1"/>
              <a:t>Xampp</a:t>
            </a:r>
            <a:r>
              <a:rPr lang="en-US" dirty="0"/>
              <a:t> (</a:t>
            </a:r>
            <a:r>
              <a:rPr lang="en-US" dirty="0" smtClean="0"/>
              <a:t>working </a:t>
            </a:r>
            <a:r>
              <a:rPr lang="en-US" dirty="0"/>
              <a:t>locally </a:t>
            </a:r>
            <a:r>
              <a:rPr lang="en-US" dirty="0" smtClean="0"/>
              <a:t>with no servers)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F1C88F-4DF6-473A-BC83-FCBB70FB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– complexity sample code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C90CD560-CB45-488A-BCDF-EE709DBE7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73774"/>
            <a:ext cx="9918726" cy="4931508"/>
          </a:xfrm>
        </p:spPr>
      </p:pic>
    </p:spTree>
    <p:extLst>
      <p:ext uri="{BB962C8B-B14F-4D97-AF65-F5344CB8AC3E}">
        <p14:creationId xmlns:p14="http://schemas.microsoft.com/office/powerpoint/2010/main" val="23554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8ACDD9-A9B7-4E0F-AB29-28ACB3A9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– complexity sample code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D686F735-BFDD-4BCD-A843-62AD1B493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0" y="1853248"/>
            <a:ext cx="10266613" cy="4662319"/>
          </a:xfrm>
        </p:spPr>
      </p:pic>
    </p:spTree>
    <p:extLst>
      <p:ext uri="{BB962C8B-B14F-4D97-AF65-F5344CB8AC3E}">
        <p14:creationId xmlns:p14="http://schemas.microsoft.com/office/powerpoint/2010/main" val="79490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023D89-9993-4D68-8088-86D81476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EBBF66D9-97F8-4233-9B58-CA170D9C7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1152983"/>
            <a:ext cx="4797803" cy="4714950"/>
          </a:xfrm>
        </p:spPr>
        <p:txBody>
          <a:bodyPr>
            <a:normAutofit/>
          </a:bodyPr>
          <a:lstStyle/>
          <a:p>
            <a:r>
              <a:rPr lang="en-US" sz="2000" dirty="0"/>
              <a:t>Entity Relation diagram used for constructing our database</a:t>
            </a:r>
          </a:p>
          <a:p>
            <a:r>
              <a:rPr lang="en-US" sz="2000" dirty="0"/>
              <a:t>Each student is enrolled to some lessons</a:t>
            </a:r>
          </a:p>
          <a:p>
            <a:r>
              <a:rPr lang="en-US" sz="2000" dirty="0"/>
              <a:t>Each professor has some classes</a:t>
            </a:r>
          </a:p>
          <a:p>
            <a:r>
              <a:rPr lang="en-US" sz="2000" dirty="0"/>
              <a:t>The professor assigns questions</a:t>
            </a:r>
          </a:p>
          <a:p>
            <a:r>
              <a:rPr lang="en-US" sz="2000" dirty="0"/>
              <a:t>Each question has some possible answers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And each class has lectures with questions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student chooses an answer from the possible ones.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14" y="1152984"/>
            <a:ext cx="6413881" cy="4714949"/>
          </a:xfrm>
        </p:spPr>
      </p:pic>
    </p:spTree>
    <p:extLst>
      <p:ext uri="{BB962C8B-B14F-4D97-AF65-F5344CB8AC3E}">
        <p14:creationId xmlns:p14="http://schemas.microsoft.com/office/powerpoint/2010/main" val="11669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59C3832-6765-41B6-8C98-DBA677A2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and Communication	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0C359ECF-870E-4F28-B537-AA0D1AB8A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1067965"/>
            <a:ext cx="4530517" cy="431058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KanbanFlow</a:t>
            </a:r>
            <a:r>
              <a:rPr lang="en-US" sz="2400" dirty="0" smtClean="0"/>
              <a:t> used to organize website creation</a:t>
            </a:r>
            <a:endParaRPr lang="en-US" sz="2400" dirty="0"/>
          </a:p>
          <a:p>
            <a:r>
              <a:rPr lang="en-US" sz="2400" dirty="0" smtClean="0"/>
              <a:t>Timelines for </a:t>
            </a:r>
            <a:r>
              <a:rPr lang="en-US" sz="2400" dirty="0"/>
              <a:t>each </a:t>
            </a:r>
            <a:r>
              <a:rPr lang="en-US" sz="2400" dirty="0" smtClean="0"/>
              <a:t>task</a:t>
            </a:r>
            <a:endParaRPr lang="en-US" sz="2400" dirty="0"/>
          </a:p>
          <a:p>
            <a:r>
              <a:rPr lang="en-US" sz="2400" dirty="0" smtClean="0"/>
              <a:t>Individual work on some tasks </a:t>
            </a:r>
            <a:r>
              <a:rPr lang="en-US" sz="2400" dirty="0"/>
              <a:t>but </a:t>
            </a:r>
            <a:r>
              <a:rPr lang="en-US" sz="2400" dirty="0" smtClean="0"/>
              <a:t>also group work </a:t>
            </a:r>
            <a:r>
              <a:rPr lang="en-US" sz="2400" dirty="0"/>
              <a:t>o</a:t>
            </a:r>
            <a:r>
              <a:rPr lang="en-US" sz="2400" dirty="0" smtClean="0"/>
              <a:t>n others</a:t>
            </a:r>
            <a:endParaRPr lang="en-US" sz="2400" dirty="0"/>
          </a:p>
          <a:p>
            <a:r>
              <a:rPr lang="en-US" sz="2400" dirty="0"/>
              <a:t>H</a:t>
            </a:r>
            <a:r>
              <a:rPr lang="en-US" sz="2400" dirty="0" smtClean="0"/>
              <a:t>elped </a:t>
            </a:r>
            <a:r>
              <a:rPr lang="en-US" sz="2400" dirty="0"/>
              <a:t>us </a:t>
            </a:r>
            <a:r>
              <a:rPr lang="en-US" sz="2400" dirty="0" smtClean="0"/>
              <a:t>achieve basic project goals</a:t>
            </a:r>
            <a:endParaRPr lang="en-US" sz="2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28" y="1341447"/>
            <a:ext cx="5865341" cy="5080455"/>
          </a:xfrm>
        </p:spPr>
      </p:pic>
    </p:spTree>
    <p:extLst>
      <p:ext uri="{BB962C8B-B14F-4D97-AF65-F5344CB8AC3E}">
        <p14:creationId xmlns:p14="http://schemas.microsoft.com/office/powerpoint/2010/main" val="1432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A4218-5915-467A-94F0-0C84D393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Achievements &amp;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1FAECC2-53F0-48C2-AEFC-8E9BCB019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8946541" cy="4195481"/>
          </a:xfrm>
        </p:spPr>
        <p:txBody>
          <a:bodyPr/>
          <a:lstStyle/>
          <a:p>
            <a:r>
              <a:rPr lang="en-US" sz="2200" dirty="0" smtClean="0"/>
              <a:t>Principles of </a:t>
            </a:r>
            <a:r>
              <a:rPr lang="en-US" sz="2200" dirty="0"/>
              <a:t>usability </a:t>
            </a:r>
            <a:r>
              <a:rPr lang="en-US" sz="2200" dirty="0" smtClean="0"/>
              <a:t>learnt </a:t>
            </a:r>
            <a:r>
              <a:rPr lang="en-US" sz="2200" dirty="0"/>
              <a:t>in </a:t>
            </a:r>
            <a:r>
              <a:rPr lang="en-US" sz="2200" dirty="0" smtClean="0"/>
              <a:t>the course</a:t>
            </a:r>
            <a:endParaRPr lang="en-US" sz="2200" dirty="0"/>
          </a:p>
          <a:p>
            <a:pPr lvl="1"/>
            <a:r>
              <a:rPr lang="en-US" sz="2200" dirty="0"/>
              <a:t>Easy to learn</a:t>
            </a:r>
          </a:p>
          <a:p>
            <a:pPr lvl="1"/>
            <a:r>
              <a:rPr lang="en-US" sz="2200" dirty="0"/>
              <a:t>Efficient to use</a:t>
            </a:r>
          </a:p>
          <a:p>
            <a:pPr lvl="1"/>
            <a:r>
              <a:rPr lang="en-US" sz="2200" dirty="0"/>
              <a:t>Easy to </a:t>
            </a:r>
            <a:r>
              <a:rPr lang="en-US" sz="2200" dirty="0" smtClean="0"/>
              <a:t>memorize</a:t>
            </a:r>
            <a:endParaRPr lang="en-US" sz="2200" dirty="0"/>
          </a:p>
          <a:p>
            <a:pPr lvl="1"/>
            <a:r>
              <a:rPr lang="en-US" sz="2200" dirty="0"/>
              <a:t>Few errors</a:t>
            </a:r>
          </a:p>
          <a:p>
            <a:pPr lvl="1"/>
            <a:r>
              <a:rPr lang="en-US" sz="2200" dirty="0"/>
              <a:t>User friendly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2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e 1">
      <a:dk1>
        <a:srgbClr val="000000"/>
      </a:dk1>
      <a:lt1>
        <a:srgbClr val="000000"/>
      </a:lt1>
      <a:dk2>
        <a:srgbClr val="1E5155"/>
      </a:dk2>
      <a:lt2>
        <a:srgbClr val="000000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166</TotalTime>
  <Words>397</Words>
  <Application>Microsoft Macintosh PowerPoint</Application>
  <PresentationFormat>Grand écran</PresentationFormat>
  <Paragraphs>76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Century Gothic</vt:lpstr>
      <vt:lpstr>Wingdings 3</vt:lpstr>
      <vt:lpstr>Arial</vt:lpstr>
      <vt:lpstr>Ion</vt:lpstr>
      <vt:lpstr>Présentation PowerPoint</vt:lpstr>
      <vt:lpstr>Project Goal And Approach</vt:lpstr>
      <vt:lpstr>Project Goal And Approach</vt:lpstr>
      <vt:lpstr>Technologies used</vt:lpstr>
      <vt:lpstr>PHP – complexity sample code</vt:lpstr>
      <vt:lpstr>Javascript – complexity sample code</vt:lpstr>
      <vt:lpstr>MySQL</vt:lpstr>
      <vt:lpstr>Timeline and Communication </vt:lpstr>
      <vt:lpstr>Achievements &amp; Evaluation</vt:lpstr>
      <vt:lpstr>Easy to learn</vt:lpstr>
      <vt:lpstr>Efficient to use</vt:lpstr>
      <vt:lpstr>Easy to memorize</vt:lpstr>
      <vt:lpstr>Few Errors</vt:lpstr>
      <vt:lpstr>User friendly </vt:lpstr>
      <vt:lpstr>Conclusions </vt:lpstr>
      <vt:lpstr>Thank you for your time, any 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Marianna Hatzidemetriou</dc:creator>
  <cp:lastModifiedBy>Utilisateur de Microsoft Office</cp:lastModifiedBy>
  <cp:revision>31</cp:revision>
  <dcterms:created xsi:type="dcterms:W3CDTF">2017-12-04T11:44:06Z</dcterms:created>
  <dcterms:modified xsi:type="dcterms:W3CDTF">2017-12-05T08:47:05Z</dcterms:modified>
</cp:coreProperties>
</file>